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85BF1D-F294-4868-A1C8-427D54AE0A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D29846-D686-4E24-9ACB-898F2717D4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28CBE3-FCE7-4A94-AAFD-49B40BB974E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38761E-549F-4FE4-83CB-0861E12E4DC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2DDBFA-705B-4528-AF97-AE002067896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FBF2C3-4BDD-45C1-8C8E-AFD1DB5882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74595D-E99E-4B37-8609-41941D640C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C060AC-1889-4FA3-BD94-03F8B3F970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D0E728-296F-45A7-A5D0-B9E91C23864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2F23A2-F874-4504-AB3D-A001751C7E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80656A-5DAC-4C2B-87D4-A10F392A1F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3A6683-B814-45FB-A0F8-7C8F476263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0B97E40-15D9-4FC4-93BF-B12B5713176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648600" y="-11880"/>
            <a:ext cx="28346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2136960" y="1094400"/>
            <a:ext cx="5857560" cy="350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25920" y="984960"/>
            <a:ext cx="10079640" cy="372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25920" y="1059480"/>
            <a:ext cx="10079640" cy="357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25920" y="803880"/>
            <a:ext cx="10079640" cy="40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1722600" y="427680"/>
            <a:ext cx="6686280" cy="483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522800" y="532440"/>
            <a:ext cx="7086240" cy="462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1074960" y="284760"/>
            <a:ext cx="7981560" cy="512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1617840" y="365760"/>
            <a:ext cx="6895800" cy="496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694160" y="670680"/>
            <a:ext cx="6743520" cy="435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313280" y="903960"/>
            <a:ext cx="7505280" cy="388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1833480" y="457200"/>
            <a:ext cx="6853320" cy="520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1465560" y="942120"/>
            <a:ext cx="7200720" cy="380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2356200" y="822960"/>
            <a:ext cx="5419440" cy="404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25920" y="317880"/>
            <a:ext cx="10079640" cy="50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1160280" y="-12240"/>
            <a:ext cx="78112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1589400" y="494280"/>
            <a:ext cx="6953040" cy="470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1751400" y="494280"/>
            <a:ext cx="6629040" cy="470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3003840" y="1446840"/>
            <a:ext cx="4123800" cy="280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1999080" y="2423160"/>
            <a:ext cx="6133680" cy="84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36440" y="-12240"/>
            <a:ext cx="98586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2270520" y="1122840"/>
            <a:ext cx="5590800" cy="344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2571840" y="-12240"/>
            <a:ext cx="498816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279960" y="1975320"/>
            <a:ext cx="3571560" cy="17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4065840" y="2080080"/>
            <a:ext cx="1999800" cy="15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1860840" y="694440"/>
            <a:ext cx="6409800" cy="430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1775160" y="541800"/>
            <a:ext cx="6581520" cy="46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437120" y="551520"/>
            <a:ext cx="7257600" cy="459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LibreOffice/7.4.4.2$Windows_X86_64 LibreOffice_project/85569322deea74ec9134968a29af2df5663baa21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2023-12-26T21:00:42Z</dcterms:created>
  <dc:creator/>
  <dc:description/>
  <dc:language>en-US</dc:language>
  <cp:lastModifiedBy/>
  <dcterms:modified xsi:type="dcterms:W3CDTF">2023-12-26T21:09:38Z</dcterms:modified>
  <cp:revision>1</cp:revision>
  <dc:subject/>
  <dc:title/>
</cp:coreProperties>
</file>